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65" r:id="rId4"/>
    <p:sldId id="266" r:id="rId5"/>
    <p:sldId id="269" r:id="rId6"/>
    <p:sldId id="261" r:id="rId7"/>
    <p:sldId id="262" r:id="rId8"/>
    <p:sldId id="270" r:id="rId9"/>
    <p:sldId id="268" r:id="rId10"/>
    <p:sldId id="272" r:id="rId11"/>
    <p:sldId id="267" r:id="rId12"/>
    <p:sldId id="27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88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9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1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0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0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2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4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5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D2A54FB-8426-E347-86C3-5389291947C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369A169-924B-8748-A823-804B0477C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3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1.06146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epta97/100k-courseras-course-reviews-dataset" TargetMode="External"/><Relationship Id="rId2" Type="http://schemas.openxmlformats.org/officeDocument/2006/relationships/hyperlink" Target="https://s3.amazonaws.com/fast-ai-nlp/amazon_review_polarity_csv.tg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machine-learning-databases/00462/drugsCom_raw.zi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8E46-5683-C244-8260-EE32A06DE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60" y="365125"/>
            <a:ext cx="10515600" cy="3739042"/>
          </a:xfrm>
        </p:spPr>
        <p:txBody>
          <a:bodyPr>
            <a:normAutofit/>
          </a:bodyPr>
          <a:lstStyle/>
          <a:p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ULMF</a:t>
            </a:r>
            <a:r>
              <a:rPr lang="en-US" sz="6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Text Classification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Jeremy Howard and Sebastian Ruder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600" cap="none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arxiv.org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/abs/1801.06146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23D0-B211-6A4D-96E6-627F9796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942" y="4420079"/>
            <a:ext cx="4674918" cy="207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Shadman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Shoumik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(45563659)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Shivani Kukreti (45666547)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Suchith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Suresh (45502897)</a:t>
            </a:r>
          </a:p>
        </p:txBody>
      </p:sp>
    </p:spTree>
    <p:extLst>
      <p:ext uri="{BB962C8B-B14F-4D97-AF65-F5344CB8AC3E}">
        <p14:creationId xmlns:p14="http://schemas.microsoft.com/office/powerpoint/2010/main" val="320300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A9011-CDB4-E540-ABDA-340DE094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52" y="733647"/>
            <a:ext cx="9253495" cy="2573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E11A7F-F8ED-9F4B-B790-C9F0DD23CAA2}"/>
              </a:ext>
            </a:extLst>
          </p:cNvPr>
          <p:cNvSpPr txBox="1"/>
          <p:nvPr/>
        </p:nvSpPr>
        <p:spPr>
          <a:xfrm>
            <a:off x="2193850" y="3827720"/>
            <a:ext cx="78042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been able to get the language model accuracy of 88%; however, the classifier for this dataset is yet to be built.</a:t>
            </a:r>
          </a:p>
        </p:txBody>
      </p:sp>
    </p:spTree>
    <p:extLst>
      <p:ext uri="{BB962C8B-B14F-4D97-AF65-F5344CB8AC3E}">
        <p14:creationId xmlns:p14="http://schemas.microsoft.com/office/powerpoint/2010/main" val="372470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437D-A019-464A-9A05-705C19D5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Reviews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4E41-91BC-704B-A454-2E9B353C9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provides patient reviews on specific drugs along with related conditions and rating reflecting overall patient satisfaction.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split into a train (75%) and test (25%) partition with 200 thousand observation and replicate the code on this dataset.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used to build model is a sample taken of 50K observations.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Vader sentiment analysis to  create the polarity labels (Positive, Negative and Neutral) based on the review score.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10% of data is used for validation of the model. 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9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654A8-6B41-7448-B29D-70A99382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38" y="425302"/>
            <a:ext cx="7353519" cy="3482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298FCB-2B3A-4D40-8ACD-6269E49E9DE0}"/>
              </a:ext>
            </a:extLst>
          </p:cNvPr>
          <p:cNvSpPr/>
          <p:nvPr/>
        </p:nvSpPr>
        <p:spPr>
          <a:xfrm>
            <a:off x="2254466" y="4170228"/>
            <a:ext cx="7683061" cy="155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achieved with this dataset is 84.7%. In contrast, the accuracy with the original IMDb dataset was 95.02%.</a:t>
            </a:r>
          </a:p>
          <a:p>
            <a:pPr defTabSz="914400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number of cycles would be increased, so would the accuracy. In the original code, this number is 10; however, to reduce the time of execution, we chose to keep the number of cycles at 5. Even with this, we have been able to achieve an accuracy of greater than 80% on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1218996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97BA-61A4-8D41-85BF-A5DDCB22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888" y="2192216"/>
            <a:ext cx="6298223" cy="2291862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366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7D9D-7D94-C444-8250-C7AD2E52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1180-C8B3-D64B-87CA-9F8FA04B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paper uses Transfer Learning that can be applied to any task in NLP.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introduces a key for fine-tuning a language model.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significant outcomes of this research reduced the error by 18-24% on most of the datasets.</a:t>
            </a:r>
          </a:p>
          <a:p>
            <a:pPr algn="just"/>
            <a:endParaRPr lang="en-US" sz="3600" dirty="0"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55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6DB8-BCDC-3347-9E6B-06FAFA9B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B8A0-5883-7549-BBA4-13FD4B386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Fast.ai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replicate the code in the research paper which is a Python library containing some popular algorithms for image classification and natural language tasks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pre-trained word embeddings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hypercolumns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type: Sentiment Analysis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IMDb large movie review dataset containing 25,000 observations with 3 variables (label, text,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is_valid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5542-A6BD-804B-988A-3A084816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23422"/>
            <a:ext cx="7729728" cy="142999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on Original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4B471-A08F-1C48-B333-2A20CE581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7869" y="2656703"/>
            <a:ext cx="3991233" cy="310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F8363-D963-E949-95CC-F0D4BBEB9A97}"/>
              </a:ext>
            </a:extLst>
          </p:cNvPr>
          <p:cNvSpPr txBox="1"/>
          <p:nvPr/>
        </p:nvSpPr>
        <p:spPr>
          <a:xfrm>
            <a:off x="2231136" y="2656703"/>
            <a:ext cx="41765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replicate the code on the original IMDB dataset successfully.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took about 14 hours to run the code on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GPU training and instances were expensive on AWS, we decided to run this code on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it is a credit-free platform.</a:t>
            </a:r>
          </a:p>
        </p:txBody>
      </p:sp>
    </p:spTree>
    <p:extLst>
      <p:ext uri="{BB962C8B-B14F-4D97-AF65-F5344CB8AC3E}">
        <p14:creationId xmlns:p14="http://schemas.microsoft.com/office/powerpoint/2010/main" val="247526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2537-1CCE-EA42-B41B-16A26DE4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17548"/>
            <a:ext cx="7729728" cy="118872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while replicating Code on the original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3BE0ED-DDFA-474E-B289-4F95E9D7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unable to use AWS as it is expensive and limited credit points were available.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the code was a time-consuming task as it took about 14 hours to completely run.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familiar with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Tokenization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Numericalization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used in code.</a:t>
            </a:r>
          </a:p>
        </p:txBody>
      </p:sp>
    </p:spTree>
    <p:extLst>
      <p:ext uri="{BB962C8B-B14F-4D97-AF65-F5344CB8AC3E}">
        <p14:creationId xmlns:p14="http://schemas.microsoft.com/office/powerpoint/2010/main" val="30294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BBF3-68F4-224D-AB20-42DC34C5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429" y="976415"/>
            <a:ext cx="9187141" cy="118872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E20C-3D75-1244-A228-11428948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61490"/>
            <a:ext cx="7729728" cy="31019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Data-sets containing reviews from different domains like: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Reviews: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https://s3.amazonaws.com/fast-ai-nlp/amazon_review_polarity_csv.tgz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Coursera Reviews: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https://www.kaggle.com/septa97/100k-courseras-course-reviews-dataset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Reviews: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https://archive.ics.uci.edu/ml/machine-learning-databases/00462/drugsCom_raw.zip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5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3C9E-A14F-4146-80A8-CE873DA7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E101-E255-E44A-BBC4-864E5938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used: Amazon Review Polarity Dataset created from the Amazon Review Dataset containing product reviews on Amazon.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polarities have been decided based on review scores: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of 1 &amp; 2: Negative i.e. Class 1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of 4 &amp; 5: Positive i.e. Class 2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with a score of 3 were ignored.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polarity dataset contains 1,800,000 training samples belonging to Class 1 and 2, respectively.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used 25,000 samples each from Class 1 and 2, respectively. Out of which, 10% are used for validating the model.</a:t>
            </a:r>
          </a:p>
        </p:txBody>
      </p:sp>
    </p:spTree>
    <p:extLst>
      <p:ext uri="{BB962C8B-B14F-4D97-AF65-F5344CB8AC3E}">
        <p14:creationId xmlns:p14="http://schemas.microsoft.com/office/powerpoint/2010/main" val="325788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30E4A-7E02-204B-9FAC-9E2ACB90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22" y="591726"/>
            <a:ext cx="5919156" cy="3129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3B211-3780-9E4D-B0EF-113F0467326C}"/>
              </a:ext>
            </a:extLst>
          </p:cNvPr>
          <p:cNvSpPr txBox="1"/>
          <p:nvPr/>
        </p:nvSpPr>
        <p:spPr>
          <a:xfrm>
            <a:off x="1956391" y="3963133"/>
            <a:ext cx="8793125" cy="1624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achieved with this dataset is 86.8%. In contrast, the accuracy with the original IMDb dataset was 95.02%.</a:t>
            </a:r>
          </a:p>
          <a:p>
            <a:pPr defTabSz="914400">
              <a:lnSpc>
                <a:spcPct val="8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number of cycles would be increased, so would the accuracy. In the original code, this number is 10; however, to reduce the time of execution, we chose to keep the number of cycles at 5. Even with this, we have been able to achieve an accuracy of greater than 85% on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146942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D821-DE62-8242-9F43-F532E519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Coursera Reviews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3DF4F-98F7-6F44-91C2-29A4B1C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Coursera course review dataset contains 100k labelled reviews for the Coursera courses.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split into training set (70%) and testing set (30%) with dataset variable of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courseID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review and label.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 Sentiment Analysis was used to generate polarities.</a:t>
            </a: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2331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{B14C3B59-D760-2A47-99B5-1D41CA55D5B0}tf10001120</Template>
  <TotalTime>1450</TotalTime>
  <Words>793</Words>
  <Application>Microsoft Macintosh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 Nile</vt:lpstr>
      <vt:lpstr>Arial</vt:lpstr>
      <vt:lpstr>Gill Sans MT</vt:lpstr>
      <vt:lpstr>Times New Roman</vt:lpstr>
      <vt:lpstr>Parcel</vt:lpstr>
      <vt:lpstr>ULMFiT for Text Classification Jeremy Howard and Sebastian Ruder https://arxiv.org/abs/1801.06146</vt:lpstr>
      <vt:lpstr>INTRODUCTION</vt:lpstr>
      <vt:lpstr>Original Data </vt:lpstr>
      <vt:lpstr>Replication on Original Data</vt:lpstr>
      <vt:lpstr>Issues while replicating Code on the original dataset</vt:lpstr>
      <vt:lpstr>NEW DATA</vt:lpstr>
      <vt:lpstr>amazon REVIEW</vt:lpstr>
      <vt:lpstr>PowerPoint Presentation</vt:lpstr>
      <vt:lpstr>Coursera Reviews</vt:lpstr>
      <vt:lpstr>PowerPoint Presentation</vt:lpstr>
      <vt:lpstr>Drug Reviews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ULMFiT for Text Classification</dc:title>
  <dc:creator>Shivani Kukreti</dc:creator>
  <cp:lastModifiedBy>Shivani Kukreti</cp:lastModifiedBy>
  <cp:revision>37</cp:revision>
  <dcterms:created xsi:type="dcterms:W3CDTF">2019-09-03T00:23:08Z</dcterms:created>
  <dcterms:modified xsi:type="dcterms:W3CDTF">2019-11-05T01:55:38Z</dcterms:modified>
</cp:coreProperties>
</file>